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C5CC-29BE-C39E-481E-CB381524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7F067-9747-540C-A66C-98F6FBC1E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4CB41-7DF6-3DBF-14B9-8990E3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3BAA-76A3-D649-BE3D-F98E67BA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B21F-B3E5-7EDA-D456-E55E388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BCEF-1275-F502-E984-6F727B50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E606F-3D62-2ECE-E7A9-8821D1E38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E2ABA-3589-B200-43BB-1D11B11F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4A9F-C6A2-63F9-ECCA-1F400744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6D91B-E001-C996-0CAB-7D45FC8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9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BE294-3660-46A2-A9CE-2DD40F308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CE4CD-75E7-C99B-F5BD-EAD8A7105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62D55-05BA-D35A-9C4D-96F2383C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8592-1997-549E-5A09-15E62E29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CAA3-8C10-A0C4-3EBE-9DA74950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FD95-45C0-6B6D-5442-A901F5C1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B96F-E8FD-A51A-F32E-4389B152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9DA3C-C81F-E4D9-29CE-3F913382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94E8-63B4-5AE6-BAEE-7402CA65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C59A-0B44-2FD5-1AC0-73753744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0BF1-635F-8C64-4694-E4D8FB7C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58E5-19B3-A252-5460-073A652C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D8EA9-4C96-70DE-B66D-8F11C43C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8B1D2-C6AE-FF73-9D35-86D9C87F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82E3-6F7A-45B6-D30E-15F8D84A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C738-CC94-65C5-9E2E-0D829560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F0D9-6A1B-6E95-D49B-DDCA2A782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37126-C152-9963-3AE8-290E9B25E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A30ED-A9AB-ADBA-ABA1-C07D8D19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53C19-A47E-1EB8-005F-6EE809DB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15B0F-6A35-73FB-9D14-56A35AC9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1658-A7EF-B4D1-F179-15A470E4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F27A5-0681-93FB-F8E0-B75D824F2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E6EBD-E58D-3DDD-0B36-40C53B10E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89268-DAEF-A364-060D-6A211164F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F44A3-26CC-F163-E229-70E0113E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66EC6-5123-5D25-25C7-C2A8AD5F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94EA0-F6D2-5110-1987-C6A0CA1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CEFFF-FB25-F6B8-3451-EC37302D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C8C5-67CA-73FF-4846-F792E8C1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263A5-8FE4-E1DC-42E0-E685B44F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B454E-0578-B191-E756-55F227EE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F8EFE-652A-61D6-40C6-983D8C53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EF9C7-04AE-B722-B69E-9F5B2EC8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68B49-2F1C-E994-DE3F-7C11600A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FE9F-FEE3-E054-303D-B86ABC82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AA94-FC86-2360-1C08-2281B248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6DC8-445F-61E7-B1A9-26467701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3DFD3-1177-233D-7FEC-416FBF914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CD7E7-1614-2883-E596-E3B7F15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AD58F-B40D-2FCD-20FB-FD6ED11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98634-AF6A-4517-1EDE-CD5CAEEC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DCA9-8AB8-DB38-9189-EDA6F968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7B493-7DCD-C0D0-6191-4C3CCAB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BF41C-89CB-36AD-E840-54A605B11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338F0-AFDF-41D4-D649-F7BF3AA4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B6482-F4BA-DF86-0ED3-0FA66913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5120D-B476-2B21-4C2E-1E1E42DF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9EB31-D7D4-92D3-97C1-A020672B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36D4-28E5-E3DF-F415-2B153CE0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EE861-578A-0174-CC18-3233D0648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E7DDF-BE9F-42E2-9C12-813E2770AA7E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082A-AEDE-4A9D-4D34-EA8D4E2B0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EE28C-961D-1AD9-7922-00836E41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976A8-D77B-464D-AA17-9D427AFEA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E553A9-5C21-8BEA-0F5F-AF85F3C8F000}"/>
              </a:ext>
            </a:extLst>
          </p:cNvPr>
          <p:cNvSpPr/>
          <p:nvPr/>
        </p:nvSpPr>
        <p:spPr>
          <a:xfrm>
            <a:off x="574744" y="472329"/>
            <a:ext cx="110425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Thirteen British Colonies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Part 6-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Mercantilism and Salutary Neglect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C3DCB-A029-A539-AF43-4B4A75F7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74" y="3168871"/>
            <a:ext cx="5617619" cy="34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However, many of these, and other laws passed by Parliament were not enforced.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52E3A-5A62-F922-AD75-6A829EB888DB}"/>
              </a:ext>
            </a:extLst>
          </p:cNvPr>
          <p:cNvSpPr txBox="1"/>
          <p:nvPr/>
        </p:nvSpPr>
        <p:spPr>
          <a:xfrm>
            <a:off x="4767943" y="1776549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1AC42-F8FF-F97F-45C1-021E8B0AC8DD}"/>
              </a:ext>
            </a:extLst>
          </p:cNvPr>
          <p:cNvSpPr txBox="1"/>
          <p:nvPr/>
        </p:nvSpPr>
        <p:spPr>
          <a:xfrm>
            <a:off x="182881" y="2715477"/>
            <a:ext cx="1158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Distance- America is far away from England.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54091-EF65-DA45-EBFD-BABF29F7F549}"/>
              </a:ext>
            </a:extLst>
          </p:cNvPr>
          <p:cNvSpPr txBox="1"/>
          <p:nvPr/>
        </p:nvSpPr>
        <p:spPr>
          <a:xfrm>
            <a:off x="182881" y="3654405"/>
            <a:ext cx="11351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England was often distracted by problems at home and with other countries.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F54D1-6D49-A836-3A21-A52C504FD193}"/>
              </a:ext>
            </a:extLst>
          </p:cNvPr>
          <p:cNvSpPr txBox="1"/>
          <p:nvPr/>
        </p:nvSpPr>
        <p:spPr>
          <a:xfrm>
            <a:off x="182880" y="5182760"/>
            <a:ext cx="1158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Royal governors in the colonies were supposed to enforce the law.</a:t>
            </a:r>
          </a:p>
        </p:txBody>
      </p:sp>
    </p:spTree>
    <p:extLst>
      <p:ext uri="{BB962C8B-B14F-4D97-AF65-F5344CB8AC3E}">
        <p14:creationId xmlns:p14="http://schemas.microsoft.com/office/powerpoint/2010/main" val="26207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However, many of these, and other laws passed by Parliament were not enforced.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52E3A-5A62-F922-AD75-6A829EB888DB}"/>
              </a:ext>
            </a:extLst>
          </p:cNvPr>
          <p:cNvSpPr txBox="1"/>
          <p:nvPr/>
        </p:nvSpPr>
        <p:spPr>
          <a:xfrm>
            <a:off x="4767943" y="1776549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54091-EF65-DA45-EBFD-BABF29F7F549}"/>
              </a:ext>
            </a:extLst>
          </p:cNvPr>
          <p:cNvSpPr txBox="1"/>
          <p:nvPr/>
        </p:nvSpPr>
        <p:spPr>
          <a:xfrm>
            <a:off x="117565" y="2771768"/>
            <a:ext cx="113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It was expensive to enforce the laws.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F54D1-6D49-A836-3A21-A52C504FD193}"/>
              </a:ext>
            </a:extLst>
          </p:cNvPr>
          <p:cNvSpPr txBox="1"/>
          <p:nvPr/>
        </p:nvSpPr>
        <p:spPr>
          <a:xfrm>
            <a:off x="91440" y="3766987"/>
            <a:ext cx="11586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The colonies flourished more without regulations which led to more prosperity.</a:t>
            </a:r>
          </a:p>
        </p:txBody>
      </p:sp>
    </p:spTree>
    <p:extLst>
      <p:ext uri="{BB962C8B-B14F-4D97-AF65-F5344CB8AC3E}">
        <p14:creationId xmlns:p14="http://schemas.microsoft.com/office/powerpoint/2010/main" val="1335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This became an unofficial British policy called salutary neglect.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68D1-796F-7BB5-E691-F7A0E1EF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63" y="1712150"/>
            <a:ext cx="8176002" cy="47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Salutary neglect was when Parliamentary rules and laws were loosely or not enforced on the American colonies and trade.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52319-55FF-481A-BC8A-6BE945C9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52" y="2278461"/>
            <a:ext cx="7238096" cy="42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What effect do you think the policy of salutary neglect had on the colonists?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2FAF9-F0AB-3AC6-64C7-305F1E9CEFD3}"/>
              </a:ext>
            </a:extLst>
          </p:cNvPr>
          <p:cNvSpPr txBox="1"/>
          <p:nvPr/>
        </p:nvSpPr>
        <p:spPr>
          <a:xfrm>
            <a:off x="13062" y="1809205"/>
            <a:ext cx="11834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-Gave colonists the opportunity to become more prosperous.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5D9F7-F1B3-F4B1-95E9-CFB066F9E503}"/>
              </a:ext>
            </a:extLst>
          </p:cNvPr>
          <p:cNvSpPr txBox="1"/>
          <p:nvPr/>
        </p:nvSpPr>
        <p:spPr>
          <a:xfrm>
            <a:off x="0" y="3429000"/>
            <a:ext cx="1165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-Allowed colonists to establish self-government.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E854E-6923-8FEE-20A7-CFE92B9B56C4}"/>
              </a:ext>
            </a:extLst>
          </p:cNvPr>
          <p:cNvSpPr txBox="1"/>
          <p:nvPr/>
        </p:nvSpPr>
        <p:spPr>
          <a:xfrm>
            <a:off x="235131" y="5016137"/>
            <a:ext cx="11416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-Allowed colonists to feel a sense of freedom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11697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256903" y="1490008"/>
            <a:ext cx="1167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What do you think would happen if the British reversed their ideas about salutary neglect?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EC25CD-6786-D170-7639-9020C841B8CB}"/>
              </a:ext>
            </a:extLst>
          </p:cNvPr>
          <p:cNvSpPr/>
          <p:nvPr/>
        </p:nvSpPr>
        <p:spPr>
          <a:xfrm>
            <a:off x="3905817" y="302513"/>
            <a:ext cx="4380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Exit Question</a:t>
            </a:r>
          </a:p>
        </p:txBody>
      </p:sp>
    </p:spTree>
    <p:extLst>
      <p:ext uri="{BB962C8B-B14F-4D97-AF65-F5344CB8AC3E}">
        <p14:creationId xmlns:p14="http://schemas.microsoft.com/office/powerpoint/2010/main" val="183239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Look at the political cartoon entitled Mercantilism.  With your partner, explain what the different parts of the cartoon mean and the overall meaning of the cartoon.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07A32-5EBD-B4CD-046E-7B0D438DE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564" y="2776613"/>
            <a:ext cx="3847572" cy="39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The economic system for the British empire during the 17</a:t>
            </a:r>
            <a:r>
              <a:rPr lang="en-US" sz="4000" baseline="30000" dirty="0">
                <a:latin typeface="Bookman Old Style" panose="02050604050505020204" pitchFamily="18" charset="0"/>
              </a:rPr>
              <a:t>th</a:t>
            </a:r>
            <a:r>
              <a:rPr lang="en-US" sz="4000" dirty="0">
                <a:latin typeface="Bookman Old Style" panose="02050604050505020204" pitchFamily="18" charset="0"/>
              </a:rPr>
              <a:t> and 18</a:t>
            </a:r>
            <a:r>
              <a:rPr lang="en-US" sz="4000" baseline="30000" dirty="0">
                <a:latin typeface="Bookman Old Style" panose="02050604050505020204" pitchFamily="18" charset="0"/>
              </a:rPr>
              <a:t>th</a:t>
            </a:r>
            <a:r>
              <a:rPr lang="en-US" sz="4000" dirty="0">
                <a:latin typeface="Bookman Old Style" panose="02050604050505020204" pitchFamily="18" charset="0"/>
              </a:rPr>
              <a:t> centuries was called mercantilism.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83793-1A37-392F-A1BA-8ACF2EBB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33" y="2189546"/>
            <a:ext cx="4586207" cy="45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This idea was that the sole economic purpose of the colonies was to enrich the economy of England.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EC6DF-42F1-768F-F7F7-0D104AA7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159" y="2276029"/>
            <a:ext cx="7001682" cy="43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6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When it came to trade, the British Parliament told Americans what they could and could not do.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573A5-9A9E-1F43-8955-884A83BC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23052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6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A5B19-1230-1F19-4D33-B98E5D071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2" r="15831" b="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6896655" y="365302"/>
            <a:ext cx="5300420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ookman Old Style" panose="02050604050505020204" pitchFamily="18" charset="0"/>
              </a:rPr>
              <a:t>The British were in the middle of their Industrial Revolution, which means they needed raw materials to feed their factories.  Many of these raw materials came from the American colonies.</a:t>
            </a:r>
          </a:p>
        </p:txBody>
      </p:sp>
    </p:spTree>
    <p:extLst>
      <p:ext uri="{BB962C8B-B14F-4D97-AF65-F5344CB8AC3E}">
        <p14:creationId xmlns:p14="http://schemas.microsoft.com/office/powerpoint/2010/main" val="192477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The British also needed markets to sell their finished goods.  The American colonies were one place the British could sell these goods.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01A7C-6EC9-5DC0-F110-66EB5029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28" y="2161060"/>
            <a:ext cx="5672380" cy="43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The Navigation Acts during the 1650s are a good example of these mercantilism policies.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D40CA-FD72-2DC8-8653-DFBA8970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82" y="1626104"/>
            <a:ext cx="6679770" cy="50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1AF8F-9733-AF9D-A31D-D48937260AC0}"/>
              </a:ext>
            </a:extLst>
          </p:cNvPr>
          <p:cNvSpPr txBox="1"/>
          <p:nvPr/>
        </p:nvSpPr>
        <p:spPr>
          <a:xfrm>
            <a:off x="91440" y="222068"/>
            <a:ext cx="116781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The Navigation Acts were laws created by Parliament which stated:</a:t>
            </a:r>
          </a:p>
          <a:p>
            <a:pPr algn="ctr"/>
            <a:endParaRPr lang="en-US" sz="4000" dirty="0">
              <a:latin typeface="Bookman Old Style" panose="02050604050505020204" pitchFamily="18" charset="0"/>
            </a:endParaRPr>
          </a:p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-The colonies could only trade with England or English colonies.</a:t>
            </a:r>
          </a:p>
          <a:p>
            <a:pPr algn="ctr"/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-If the colonies wanted to trade with other countries, goods had to be shipped on British ships and merchants had to pay a tax to the British.</a:t>
            </a:r>
          </a:p>
          <a:p>
            <a:pPr algn="ctr"/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7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401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8</cp:revision>
  <dcterms:created xsi:type="dcterms:W3CDTF">2024-01-02T18:37:59Z</dcterms:created>
  <dcterms:modified xsi:type="dcterms:W3CDTF">2024-01-02T20:15:48Z</dcterms:modified>
</cp:coreProperties>
</file>